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890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421891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1892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1893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1894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1895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1896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1897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1898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1899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1900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1901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1902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1903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1904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1905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42190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42190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21908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21909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21910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C071DD3-7892-4B0F-B803-3D04E7A138E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2587-BA90-4AE8-BA22-CF369A1A511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3E4B3-8389-4B1B-89C9-253FB724558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A126E7-4E4B-4B1B-BFD8-F1C02906208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0AC37-B94E-4A9C-96F7-273ABE28972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DE506-4A01-45E6-B6C5-ED014DC71B3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CC585-A6B9-4F84-86DE-0CF95C4298C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7E577-F453-409B-B561-918066C6D2C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458EF-1357-423F-968E-340783411D9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1CC0D-8267-4FC0-97A8-EBDE5D77802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D0E1B-EADC-48CE-A2C0-97907447A53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86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420867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0868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0869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0870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0871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0872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0873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0874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0875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0876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0877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0878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0879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0880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20881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42088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42088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it-IT"/>
          </a:p>
        </p:txBody>
      </p:sp>
      <p:sp>
        <p:nvSpPr>
          <p:cNvPr id="42088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it-IT"/>
          </a:p>
        </p:txBody>
      </p:sp>
      <p:sp>
        <p:nvSpPr>
          <p:cNvPr id="42088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EC93728-AD4A-407D-9023-00ED87415113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42088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4300" b="1" i="1"/>
              <a:t>CINQUE ANNI DI MEDIA EDUCATION IN PIEMONTE</a:t>
            </a:r>
            <a:r>
              <a:rPr lang="it-IT" sz="4300"/>
              <a:t/>
            </a:r>
            <a:br>
              <a:rPr lang="it-IT" sz="4300"/>
            </a:br>
            <a:r>
              <a:rPr lang="it-IT" sz="2600"/>
              <a:t>a cura di</a:t>
            </a:r>
            <a:r>
              <a:rPr lang="it-IT" sz="2600" b="1"/>
              <a:t> ADRIANA MARCHIA</a:t>
            </a:r>
            <a:br>
              <a:rPr lang="it-IT" sz="2600" b="1"/>
            </a:br>
            <a:r>
              <a:rPr lang="it-IT" sz="2600" b="1"/>
              <a:t>Commissario CO.RE.COM Piemonte 2006-2011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800" b="1"/>
              <a:t>“QUINTO POTERE? CULTURA DIGITALE E NUOVI SCENARI REALI”</a:t>
            </a:r>
          </a:p>
          <a:p>
            <a:pPr>
              <a:lnSpc>
                <a:spcPct val="90000"/>
              </a:lnSpc>
            </a:pPr>
            <a:r>
              <a:rPr lang="it-IT" sz="2800" b="1"/>
              <a:t>Torino, 6-7-8 ottobre 2011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6034087"/>
          </a:xfrm>
        </p:spPr>
        <p:txBody>
          <a:bodyPr/>
          <a:lstStyle/>
          <a:p>
            <a:pPr algn="l"/>
            <a:r>
              <a:rPr lang="it-IT" sz="2400" b="1" i="1">
                <a:solidFill>
                  <a:schemeClr val="tx1"/>
                </a:solidFill>
              </a:rPr>
              <a:t>“Teleintendo” </a:t>
            </a:r>
            <a:r>
              <a:rPr lang="it-IT" sz="2400" i="1">
                <a:solidFill>
                  <a:schemeClr val="tx1"/>
                </a:solidFill>
              </a:rPr>
              <a:t>sperimenta ed elabora nuovi percorsi didattici e metodologici per un uso corretto e responsabile della multimedialità con la  collaborazione di docenti di altre regioni nella rete del </a:t>
            </a:r>
            <a:r>
              <a:rPr lang="it-IT" sz="2400" b="1" i="1">
                <a:solidFill>
                  <a:schemeClr val="tx1"/>
                </a:solidFill>
              </a:rPr>
              <a:t>MED (Associazione Italiana di Educazione ai Media e alla Comunicazione).</a:t>
            </a:r>
            <a:br>
              <a:rPr lang="it-IT" sz="2400" b="1" i="1">
                <a:solidFill>
                  <a:schemeClr val="tx1"/>
                </a:solidFill>
              </a:rPr>
            </a:br>
            <a:r>
              <a:rPr lang="it-IT" sz="2400" b="1" i="1">
                <a:solidFill>
                  <a:schemeClr val="tx1"/>
                </a:solidFill>
              </a:rPr>
              <a:t/>
            </a:r>
            <a:br>
              <a:rPr lang="it-IT" sz="2400" b="1" i="1">
                <a:solidFill>
                  <a:schemeClr val="tx1"/>
                </a:solidFill>
              </a:rPr>
            </a:br>
            <a:r>
              <a:rPr lang="it-IT" sz="2400" b="1" i="1">
                <a:solidFill>
                  <a:schemeClr val="tx1"/>
                </a:solidFill>
              </a:rPr>
              <a:t>“Teleintendo”</a:t>
            </a:r>
            <a:r>
              <a:rPr lang="it-IT" sz="2400" i="1">
                <a:solidFill>
                  <a:schemeClr val="tx1"/>
                </a:solidFill>
              </a:rPr>
              <a:t> opera anche in Asti e provincia dal 2008-2009 tramite Protocollo d’Intesa tra Rete di Scuole (11), MIUR-UST, Biblioteca Astense, Università di Torino, RAI, CO.RE.COM Piemonte.</a:t>
            </a:r>
            <a:br>
              <a:rPr lang="it-IT" sz="2400" i="1">
                <a:solidFill>
                  <a:schemeClr val="tx1"/>
                </a:solidFill>
              </a:rPr>
            </a:br>
            <a:r>
              <a:rPr lang="it-IT" sz="2400" i="1">
                <a:solidFill>
                  <a:schemeClr val="tx1"/>
                </a:solidFill>
              </a:rPr>
              <a:t>I prodotti delle scuole in rete sono presenti in forma laboratoriale alle Celebrazioni per i “150 anni” dell’Unità d’Italia presso le OGR di Torino.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i="1"/>
              <a:t>LOGOS - DIDATTICA DELLA COMUNICAZIONE DIDATTICA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608513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it-IT" sz="1800" i="1"/>
              <a:t>Il progetto </a:t>
            </a:r>
            <a:r>
              <a:rPr lang="it-IT" sz="1800" b="1" i="1"/>
              <a:t>“Teleintendo” </a:t>
            </a:r>
            <a:r>
              <a:rPr lang="it-IT" sz="1800" i="1"/>
              <a:t>partecipa a pieno titolo al piano nazionale di formazione </a:t>
            </a:r>
            <a:r>
              <a:rPr lang="it-IT" sz="1800" b="1" i="1"/>
              <a:t>“Logos-DCD” </a:t>
            </a:r>
            <a:r>
              <a:rPr lang="it-IT" sz="1800" i="1"/>
              <a:t>promosso dal MIUR.</a:t>
            </a:r>
            <a:endParaRPr lang="it-IT" sz="1800" i="1" u="sng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sz="2800" b="1" i="1" u="sng"/>
              <a:t>Obiettivo:</a:t>
            </a:r>
            <a:endParaRPr lang="it-IT" sz="2800" b="1"/>
          </a:p>
          <a:p>
            <a:pPr>
              <a:lnSpc>
                <a:spcPct val="80000"/>
              </a:lnSpc>
            </a:pPr>
            <a:r>
              <a:rPr lang="it-IT" sz="1800" i="1"/>
              <a:t>Promuovere utilizzo di linguaggi espressivi e digitali per l’acquisizione di competenze curriculari integrate.</a:t>
            </a:r>
          </a:p>
          <a:p>
            <a:pPr>
              <a:lnSpc>
                <a:spcPct val="80000"/>
              </a:lnSpc>
            </a:pPr>
            <a:endParaRPr lang="it-IT" sz="1800"/>
          </a:p>
          <a:p>
            <a:pPr>
              <a:lnSpc>
                <a:spcPct val="80000"/>
              </a:lnSpc>
            </a:pPr>
            <a:r>
              <a:rPr lang="it-IT" sz="1800" i="1"/>
              <a:t>Favorire condivisione e comparazione di percorsi didattici sperimentati.</a:t>
            </a:r>
          </a:p>
          <a:p>
            <a:pPr>
              <a:lnSpc>
                <a:spcPct val="80000"/>
              </a:lnSpc>
            </a:pPr>
            <a:endParaRPr lang="it-IT" sz="1800"/>
          </a:p>
          <a:p>
            <a:pPr>
              <a:lnSpc>
                <a:spcPct val="80000"/>
              </a:lnSpc>
            </a:pPr>
            <a:r>
              <a:rPr lang="it-IT" sz="1800" i="1"/>
              <a:t>L’attività di Logos-DCD è sostenuta dal Piano “</a:t>
            </a:r>
            <a:r>
              <a:rPr lang="it-IT" sz="1800" i="1" u="sng"/>
              <a:t>Europa dell’Istruzione</a:t>
            </a:r>
            <a:r>
              <a:rPr lang="it-IT" sz="1800" i="1"/>
              <a:t>”</a:t>
            </a:r>
          </a:p>
          <a:p>
            <a:pPr>
              <a:lnSpc>
                <a:spcPct val="80000"/>
              </a:lnSpc>
            </a:pPr>
            <a:endParaRPr lang="it-IT" sz="1800"/>
          </a:p>
          <a:p>
            <a:pPr>
              <a:lnSpc>
                <a:spcPct val="80000"/>
              </a:lnSpc>
            </a:pPr>
            <a:r>
              <a:rPr lang="it-IT" sz="1800" i="1"/>
              <a:t>Torino, 18 Febbraio 2011- Il </a:t>
            </a:r>
            <a:r>
              <a:rPr lang="it-IT" sz="1800" b="1" i="1"/>
              <a:t>CO:RE.COM Piemonte</a:t>
            </a:r>
            <a:r>
              <a:rPr lang="it-IT" sz="1800" i="1"/>
              <a:t> era presente come </a:t>
            </a:r>
            <a:r>
              <a:rPr lang="it-IT" sz="1800" b="1" i="1"/>
              <a:t>partner istituzionale</a:t>
            </a:r>
            <a:r>
              <a:rPr lang="it-IT" sz="1800" i="1"/>
              <a:t> al seminario regionale di lancio del piano “</a:t>
            </a:r>
            <a:r>
              <a:rPr lang="it-IT" sz="1800" i="1" u="sng"/>
              <a:t>La scuola dei linguaggi verso Lisbona E.T 2020”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13787" cy="1143000"/>
          </a:xfrm>
        </p:spPr>
        <p:txBody>
          <a:bodyPr/>
          <a:lstStyle/>
          <a:p>
            <a:r>
              <a:rPr lang="it-IT" sz="3200" b="1"/>
              <a:t>“</a:t>
            </a:r>
            <a:r>
              <a:rPr lang="it-IT" sz="3200" b="1" i="1"/>
              <a:t>OSSERVARE LA TV PER PRODURRE FORMAT DI QUALITÀ”  2010-2011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893175" cy="4968875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it-IT" sz="2000"/>
              <a:t>Ricerca-azione affidata dal CO.RE.COM all’Osservatorio Teseo del DISEF-Facoltà di Scienze della Formazione – Università di Torino.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it-IT" sz="2000"/>
          </a:p>
          <a:p>
            <a:pPr>
              <a:lnSpc>
                <a:spcPct val="80000"/>
              </a:lnSpc>
            </a:pPr>
            <a:r>
              <a:rPr lang="it-IT" sz="2400" i="1"/>
              <a:t>Monitoraggio sul consumo televisivo dei minori in una settimana.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sz="2400"/>
          </a:p>
          <a:p>
            <a:pPr>
              <a:lnSpc>
                <a:spcPct val="80000"/>
              </a:lnSpc>
            </a:pPr>
            <a:r>
              <a:rPr lang="it-IT" sz="2400" i="1"/>
              <a:t>Valutazione di alcuni format e spot in base a specifici indicatori di qualità educativa (coinvolte le Tv locali)</a:t>
            </a:r>
          </a:p>
          <a:p>
            <a:pPr>
              <a:lnSpc>
                <a:spcPct val="80000"/>
              </a:lnSpc>
            </a:pPr>
            <a:endParaRPr lang="it-IT" sz="2400"/>
          </a:p>
          <a:p>
            <a:pPr>
              <a:lnSpc>
                <a:spcPct val="80000"/>
              </a:lnSpc>
            </a:pPr>
            <a:r>
              <a:rPr lang="it-IT" sz="2400" i="1"/>
              <a:t>Ulteriore indagine di approfondimento dei dati su campione di minori ed educatori </a:t>
            </a:r>
          </a:p>
          <a:p>
            <a:pPr>
              <a:lnSpc>
                <a:spcPct val="80000"/>
              </a:lnSpc>
            </a:pPr>
            <a:endParaRPr lang="it-IT" sz="2400"/>
          </a:p>
          <a:p>
            <a:pPr>
              <a:lnSpc>
                <a:spcPct val="80000"/>
              </a:lnSpc>
            </a:pPr>
            <a:r>
              <a:rPr lang="it-IT" sz="2400" i="1"/>
              <a:t>Restituzione dei dati al CO.RE.COM con determinazione degli indicatori di qualità presenti/ assenti nella programmazione monitorata.</a:t>
            </a:r>
            <a:endParaRPr lang="it-IT" sz="2400"/>
          </a:p>
          <a:p>
            <a:pPr>
              <a:lnSpc>
                <a:spcPct val="80000"/>
              </a:lnSpc>
            </a:pPr>
            <a:endParaRPr lang="it-IT" sz="24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7875"/>
          </a:xfrm>
        </p:spPr>
        <p:txBody>
          <a:bodyPr/>
          <a:lstStyle/>
          <a:p>
            <a:r>
              <a:rPr lang="it-IT" sz="3200" i="1"/>
              <a:t>Punti di forza del progetto:</a:t>
            </a:r>
            <a:r>
              <a:rPr lang="it-IT" sz="3200"/>
              <a:t> 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899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2400" b="1" i="1"/>
              <a:t>valorizza criteri di qualità educativa cui devono rispondere i programmi per minori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sz="2400" b="1" i="1"/>
          </a:p>
          <a:p>
            <a:pPr>
              <a:lnSpc>
                <a:spcPct val="80000"/>
              </a:lnSpc>
            </a:pPr>
            <a:r>
              <a:rPr lang="it-IT" sz="2400" b="1" i="1"/>
              <a:t>crea condizioni per una collaborazione tra TV locali ed Extracampus-Tv dell’Università di Torino per la produzione di format di alto profilo qualitativo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sz="24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sz="2400" b="1" i="1"/>
              <a:t>9 Emittenti locali partecipano al progetto dove:</a:t>
            </a:r>
          </a:p>
          <a:p>
            <a:pPr>
              <a:lnSpc>
                <a:spcPct val="80000"/>
              </a:lnSpc>
            </a:pPr>
            <a:r>
              <a:rPr lang="it-IT" sz="2400" b="1" i="1"/>
              <a:t>i protagonisti sono gli studenti delle scuole piemontesi </a:t>
            </a:r>
          </a:p>
          <a:p>
            <a:pPr>
              <a:lnSpc>
                <a:spcPct val="80000"/>
              </a:lnSpc>
            </a:pPr>
            <a:endParaRPr lang="it-IT" sz="2400" b="1" i="1"/>
          </a:p>
          <a:p>
            <a:pPr>
              <a:lnSpc>
                <a:spcPct val="80000"/>
              </a:lnSpc>
            </a:pPr>
            <a:r>
              <a:rPr lang="it-IT" sz="2400" b="1" i="1"/>
              <a:t>si valorizza il contesto socio-culturale del territorio regionale presentato in un’ottica didattico-pedagogica.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038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it-IT" sz="2800" i="1"/>
              <a:t>Il prodotto è stato presentato in pubblico con il trailer</a:t>
            </a:r>
            <a:r>
              <a:rPr lang="it-IT" sz="2800" b="1" i="1"/>
              <a:t> : IL FUTURO DEI MILLE.</a:t>
            </a:r>
          </a:p>
          <a:p>
            <a:pPr algn="ctr">
              <a:buFont typeface="Wingdings" pitchFamily="2" charset="2"/>
              <a:buNone/>
            </a:pPr>
            <a:endParaRPr lang="it-IT" sz="2800" b="1" i="1"/>
          </a:p>
          <a:p>
            <a:r>
              <a:rPr lang="it-IT" sz="2800" b="1" i="1"/>
              <a:t>PROGETTO UNICO E ORIGINALE che sperimenta un modello collaborativo e produttivo ancora inedito in ITALIA E IN EUROPA</a:t>
            </a:r>
          </a:p>
          <a:p>
            <a:endParaRPr lang="it-IT" sz="2800" b="1" i="1"/>
          </a:p>
          <a:p>
            <a:r>
              <a:rPr lang="it-IT" sz="2800" b="1" i="1"/>
              <a:t>ISTITUZIONI ENTI IMPRESE PRIVATE in rete fanno crescere cultura ed educazione </a:t>
            </a:r>
            <a:r>
              <a:rPr lang="it-IT" sz="2800" b="1" u="sng"/>
              <a:t>ai</a:t>
            </a:r>
            <a:r>
              <a:rPr lang="it-IT" sz="2800" b="1" i="1"/>
              <a:t> e</a:t>
            </a:r>
            <a:r>
              <a:rPr lang="it-IT" sz="2800" b="1" i="1" u="sng"/>
              <a:t> con</a:t>
            </a:r>
            <a:r>
              <a:rPr lang="it-IT" sz="2800" b="1" i="1"/>
              <a:t> i media.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i="1"/>
              <a:t>LA “MEDIA EDUCATION” NELL’EXTRASCUOLA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9950"/>
            <a:ext cx="8229600" cy="3990975"/>
          </a:xfrm>
        </p:spPr>
        <p:txBody>
          <a:bodyPr/>
          <a:lstStyle/>
          <a:p>
            <a:r>
              <a:rPr lang="it-IT" b="1" i="1"/>
              <a:t>Anno 2010: </a:t>
            </a:r>
            <a:r>
              <a:rPr lang="it-IT" i="1"/>
              <a:t>percorso metodologico-laboratoriale in “media education” per </a:t>
            </a:r>
            <a:r>
              <a:rPr lang="it-IT" b="1" i="1"/>
              <a:t>catechisti, animatori e famiglie</a:t>
            </a:r>
            <a:r>
              <a:rPr lang="it-IT" i="1"/>
              <a:t> della Parrocchia “S. Lorenzo” di Tigliole sotto la guida di docenti formatori del </a:t>
            </a:r>
            <a:r>
              <a:rPr lang="it-IT" b="1" i="1"/>
              <a:t>MED</a:t>
            </a:r>
            <a:r>
              <a:rPr lang="it-IT" i="1"/>
              <a:t> (Associazione Italiana di Educazione ai Media e alla Comunicazione)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1641475"/>
          </a:xfrm>
        </p:spPr>
        <p:txBody>
          <a:bodyPr/>
          <a:lstStyle/>
          <a:p>
            <a:r>
              <a:rPr lang="it-IT" sz="2800" b="1" i="1"/>
              <a:t>“CERCARE NELLE ESPERIENZE QUOTIDIANE</a:t>
            </a:r>
            <a:br>
              <a:rPr lang="it-IT" sz="2800" b="1" i="1"/>
            </a:br>
            <a:r>
              <a:rPr lang="it-IT" sz="2800" b="1" i="1"/>
              <a:t>L’</a:t>
            </a:r>
            <a:r>
              <a:rPr lang="it-IT" sz="2800" b="1" i="1" u="sng"/>
              <a:t>ALFABETO</a:t>
            </a:r>
            <a:r>
              <a:rPr lang="it-IT" sz="2800" b="1" i="1"/>
              <a:t> PER COMPORRE LE </a:t>
            </a:r>
            <a:r>
              <a:rPr lang="it-IT" sz="2800" b="1" i="1" u="sng"/>
              <a:t>PAROLE</a:t>
            </a:r>
            <a:r>
              <a:rPr lang="it-IT" sz="2800" b="1" i="1"/>
              <a:t/>
            </a:r>
            <a:br>
              <a:rPr lang="it-IT" sz="2800" b="1" i="1"/>
            </a:br>
            <a:r>
              <a:rPr lang="it-IT" sz="2800" b="1" i="1"/>
              <a:t>CON LE QUALI RIPRESENTARE AL MONDO</a:t>
            </a:r>
            <a:br>
              <a:rPr lang="it-IT" sz="2800" b="1" i="1"/>
            </a:br>
            <a:r>
              <a:rPr lang="it-IT" sz="2800" b="1" i="1"/>
              <a:t>L’AMORE INFINITO DI DIO”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0938"/>
            <a:ext cx="8229600" cy="41036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800" i="1"/>
              <a:t>(da CEI- “Educare alla vita buona del Vangelo - Orientamenti pastorali”-Introduzione, 2010, tratto da CEI-“Rigenerati per una speranza viva”, Nota pastorale, 2007)</a:t>
            </a:r>
          </a:p>
          <a:p>
            <a:pPr>
              <a:lnSpc>
                <a:spcPct val="90000"/>
              </a:lnSpc>
            </a:pPr>
            <a:r>
              <a:rPr lang="it-IT" sz="2800" i="1"/>
              <a:t>ALFABETO = mezzi digitali e multimediali</a:t>
            </a:r>
          </a:p>
          <a:p>
            <a:pPr>
              <a:lnSpc>
                <a:spcPct val="90000"/>
              </a:lnSpc>
            </a:pPr>
            <a:r>
              <a:rPr lang="it-IT" sz="2800" i="1"/>
              <a:t>PAROLE = uso critico e consapevole dei linguaggi digitali ed espressivi attraverso la Media Education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540385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it-IT" sz="2800" i="1"/>
              <a:t>Monitorare la programmazione televisiva, per favorire consapevolezza critica dei </a:t>
            </a:r>
            <a:r>
              <a:rPr lang="it-IT" sz="2800" b="1" i="1"/>
              <a:t>diritti dei minori e dei doveri di educazione alla multimedialità</a:t>
            </a:r>
            <a:r>
              <a:rPr lang="it-IT" sz="2800" i="1"/>
              <a:t>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it-IT" sz="2800" i="1"/>
              <a:t>migliorare e qualificare l’offerta televisiva rivolta al pubblico dei minori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it-IT" sz="2800" i="1"/>
              <a:t>sostenere esperienze e progetti per la fruizione critica dei media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it-IT" sz="2800" i="1"/>
              <a:t>costruire rete istituzionale che si occupi della tutela dei minori nell’informazione.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59070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2400" b="1" i="1"/>
              <a:t>Monitoraggi </a:t>
            </a:r>
            <a:r>
              <a:rPr lang="it-IT" sz="2400" i="1"/>
              <a:t>effettuati sulla cosiddetta</a:t>
            </a:r>
            <a:r>
              <a:rPr lang="it-IT" sz="2400" b="1" i="1"/>
              <a:t> “televisione per tutti”</a:t>
            </a:r>
            <a:r>
              <a:rPr lang="it-IT" sz="2400" i="1"/>
              <a:t>(7-22.30)</a:t>
            </a:r>
            <a:r>
              <a:rPr lang="it-IT" sz="2400" b="1" i="1"/>
              <a:t> e sulla “fascia protetta</a:t>
            </a:r>
            <a:r>
              <a:rPr lang="it-IT" sz="2400" i="1"/>
              <a:t>”(16-19)</a:t>
            </a:r>
          </a:p>
          <a:p>
            <a:pPr>
              <a:lnSpc>
                <a:spcPct val="80000"/>
              </a:lnSpc>
            </a:pPr>
            <a:endParaRPr lang="it-IT" sz="2400" b="1" i="1"/>
          </a:p>
          <a:p>
            <a:pPr>
              <a:lnSpc>
                <a:spcPct val="80000"/>
              </a:lnSpc>
            </a:pPr>
            <a:r>
              <a:rPr lang="it-IT" sz="2400" b="1" i="1"/>
              <a:t>2007 </a:t>
            </a:r>
            <a:r>
              <a:rPr lang="it-IT" sz="2400" b="1" i="1" u="sng"/>
              <a:t>Tutela Minori</a:t>
            </a:r>
            <a:r>
              <a:rPr lang="it-IT" sz="2400" b="1" i="1"/>
              <a:t> - L’offerta televisiva di 14 emittenti locali del Piemonte</a:t>
            </a:r>
          </a:p>
          <a:p>
            <a:pPr>
              <a:lnSpc>
                <a:spcPct val="80000"/>
              </a:lnSpc>
            </a:pPr>
            <a:endParaRPr lang="it-IT" sz="2400" b="1" i="1"/>
          </a:p>
          <a:p>
            <a:pPr>
              <a:lnSpc>
                <a:spcPct val="80000"/>
              </a:lnSpc>
            </a:pPr>
            <a:r>
              <a:rPr lang="it-IT" sz="2400" b="1" i="1"/>
              <a:t>2008 “</a:t>
            </a:r>
            <a:r>
              <a:rPr lang="it-IT" sz="2400" b="1" i="1" u="sng"/>
              <a:t>La buona Tv in Piemonte-Storia di un progetto”</a:t>
            </a:r>
            <a:r>
              <a:rPr lang="it-IT" sz="2400" b="1" i="1"/>
              <a:t> </a:t>
            </a:r>
            <a:r>
              <a:rPr lang="it-IT" sz="2400" i="1"/>
              <a:t>analisi dei palinsesti di 20 emittenti locali che hanno sottoscritto il Codice di Qualità- </a:t>
            </a:r>
          </a:p>
          <a:p>
            <a:pPr>
              <a:lnSpc>
                <a:spcPct val="80000"/>
              </a:lnSpc>
            </a:pPr>
            <a:endParaRPr lang="it-IT" sz="2400" b="1" i="1" u="sng"/>
          </a:p>
          <a:p>
            <a:pPr>
              <a:lnSpc>
                <a:spcPct val="80000"/>
              </a:lnSpc>
            </a:pPr>
            <a:r>
              <a:rPr lang="it-IT" sz="2400" b="1" i="1" u="sng"/>
              <a:t>Punto 8</a:t>
            </a:r>
            <a:r>
              <a:rPr lang="it-IT" sz="2400" b="1" i="1"/>
              <a:t>. presenza in fascia protetta(16.00-19.00) di programmi specificamente dedicati ai minori (bambini e/o preadolescenti). </a:t>
            </a:r>
            <a:r>
              <a:rPr lang="it-IT" sz="2400" i="1"/>
              <a:t>Tra le 12 emittenti che hanno superato la soglia di qualità, assegnazione di un premio al 1° dei tre migliori elaborati, </a:t>
            </a:r>
            <a:r>
              <a:rPr lang="it-IT" sz="2400" b="1" i="1"/>
              <a:t>4 progetti per bambini realizzati in autoproduzione</a:t>
            </a:r>
            <a:r>
              <a:rPr lang="it-IT" sz="240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497887" cy="5114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800" b="1" i="1"/>
              <a:t>2009 </a:t>
            </a:r>
            <a:r>
              <a:rPr lang="it-IT" sz="2800" b="1" i="1" u="sng"/>
              <a:t>“La buona Tv in Piemonte”- seconda edizione (20 TV locali)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sz="2800" b="1" i="1"/>
          </a:p>
          <a:p>
            <a:pPr>
              <a:lnSpc>
                <a:spcPct val="90000"/>
              </a:lnSpc>
            </a:pPr>
            <a:r>
              <a:rPr lang="it-IT" sz="2800" b="1" i="1"/>
              <a:t>2010 </a:t>
            </a:r>
            <a:r>
              <a:rPr lang="it-IT" sz="2800" b="1" i="1" u="sng"/>
              <a:t>“La buona Tv in Piemonte”- terza edizione (21 TV locali)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sz="2800" b="1" i="1" u="sng"/>
          </a:p>
          <a:p>
            <a:pPr>
              <a:lnSpc>
                <a:spcPct val="90000"/>
              </a:lnSpc>
            </a:pPr>
            <a:r>
              <a:rPr lang="it-IT" sz="2800" b="1" i="1" u="sng"/>
              <a:t>2011 “L’informazione sportiva nelle emittenti locali del Piemonte </a:t>
            </a:r>
            <a:r>
              <a:rPr lang="it-IT" sz="2800" i="1"/>
              <a:t>indagine sul rispetto</a:t>
            </a:r>
            <a:r>
              <a:rPr lang="it-IT" sz="2800" b="1" i="1"/>
              <a:t> </a:t>
            </a:r>
            <a:r>
              <a:rPr lang="it-IT" sz="2800" i="1"/>
              <a:t>del</a:t>
            </a:r>
            <a:r>
              <a:rPr lang="it-IT" sz="2800" b="1" i="1"/>
              <a:t> “Codice di autoregolamentazione Media e Minori” </a:t>
            </a:r>
            <a:r>
              <a:rPr lang="it-IT" sz="2800" i="1"/>
              <a:t>e del</a:t>
            </a:r>
            <a:r>
              <a:rPr lang="it-IT" sz="2800" b="1" i="1"/>
              <a:t> “Codice Media e Sport”</a:t>
            </a:r>
            <a:r>
              <a:rPr lang="it-IT" sz="280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64613" cy="1143000"/>
          </a:xfrm>
        </p:spPr>
        <p:txBody>
          <a:bodyPr/>
          <a:lstStyle/>
          <a:p>
            <a:r>
              <a:rPr lang="it-IT" sz="3200" b="1" i="1"/>
              <a:t>TUTTINRETE</a:t>
            </a:r>
            <a:br>
              <a:rPr lang="it-IT" sz="3200" b="1" i="1"/>
            </a:br>
            <a:r>
              <a:rPr lang="it-IT" sz="2800" b="1" i="1"/>
              <a:t>Tavolo Interistituzionale e interprofessionale</a:t>
            </a:r>
            <a:br>
              <a:rPr lang="it-IT" sz="2800" b="1" i="1"/>
            </a:br>
            <a:r>
              <a:rPr lang="it-IT" sz="2800" b="1" i="1"/>
              <a:t>“Informazione e Minori”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2463"/>
            <a:ext cx="8229600" cy="42084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i="1"/>
              <a:t>17 Organi istituzionali e Ordini professionali del </a:t>
            </a:r>
            <a:r>
              <a:rPr lang="it-IT" b="1" i="1"/>
              <a:t>Tavolo</a:t>
            </a:r>
            <a:r>
              <a:rPr lang="it-IT" i="1"/>
              <a:t>,</a:t>
            </a:r>
            <a:r>
              <a:rPr lang="it-IT" b="1" i="1"/>
              <a:t> </a:t>
            </a:r>
            <a:r>
              <a:rPr lang="it-IT" i="1"/>
              <a:t>si impegnano in rete a fare cultura, a promuovere la prevenzione e a gestire l’informazione a tutela dei minori, salvaguardando il loro diritto ad essere protetti nelle varie fasi di crescita, per un armonico sviluppo psico-fisico e morale della persona.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/>
              <a:t>Seminari svolti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2000" b="1" i="1"/>
              <a:t>2009 “I cronisti e i minori. Cosa è cambiato nell’informazione dopo la “Carta di Treviso”</a:t>
            </a:r>
          </a:p>
          <a:p>
            <a:pPr>
              <a:lnSpc>
                <a:spcPct val="80000"/>
              </a:lnSpc>
            </a:pPr>
            <a:endParaRPr lang="it-IT" sz="2000" b="1" i="1"/>
          </a:p>
          <a:p>
            <a:pPr>
              <a:lnSpc>
                <a:spcPct val="80000"/>
              </a:lnSpc>
            </a:pPr>
            <a:r>
              <a:rPr lang="it-IT" sz="2000" b="1" i="1"/>
              <a:t>2010 “Ragazzi italiani e ragazzi stranieri: realtà ed immagini a confronto” </a:t>
            </a:r>
            <a:r>
              <a:rPr lang="it-IT" sz="2000" i="1"/>
              <a:t>pregiudizi e stereotipi che accompagnano sovente l’informazione.</a:t>
            </a:r>
          </a:p>
          <a:p>
            <a:pPr>
              <a:lnSpc>
                <a:spcPct val="80000"/>
              </a:lnSpc>
            </a:pPr>
            <a:endParaRPr lang="it-IT" sz="2000" b="1" i="1"/>
          </a:p>
          <a:p>
            <a:pPr>
              <a:lnSpc>
                <a:spcPct val="80000"/>
              </a:lnSpc>
            </a:pPr>
            <a:r>
              <a:rPr lang="it-IT" sz="2000" b="1" i="1"/>
              <a:t>2011 “Nel mondo con un click: ragazzi nei new media tra rischi ed opportunità” </a:t>
            </a:r>
            <a:r>
              <a:rPr lang="it-IT" sz="2000" i="1"/>
              <a:t>Seminario Nazionale con la partecipazione del Presidente dell’Autorità Garante per la Protezione dei dati personali, Magistrati, Giornalisti, Docenti Accademici, MIUR-USR, Polizia della Comunicazioni, Centro Giustizia Minorile, Istituto IPM “Ferrante Aporti”, con la testimonianza di studenti del Progetto Cl@ssi 2.0.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i="1"/>
              <a:t>PROGETTI CHE SOSTENGONO LA MEDIA EDUCATION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1800" i="1"/>
              <a:t>Ricerca-azione </a:t>
            </a:r>
            <a:r>
              <a:rPr lang="it-IT" sz="1800" b="1" i="1"/>
              <a:t>“Bambini e ragazzi davanti alla TV: i consumi, le preferenze, le aspettative” </a:t>
            </a:r>
            <a:r>
              <a:rPr lang="it-IT" sz="1800" i="1"/>
              <a:t>a cura del</a:t>
            </a:r>
            <a:r>
              <a:rPr lang="it-IT" sz="1800" b="1" i="1"/>
              <a:t> DISEF-Facoltà di Scienze della Formazione – Università degli Studi di Torino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sz="1800" i="1"/>
          </a:p>
          <a:p>
            <a:pPr>
              <a:lnSpc>
                <a:spcPct val="80000"/>
              </a:lnSpc>
            </a:pPr>
            <a:r>
              <a:rPr lang="it-IT" sz="1800" i="1"/>
              <a:t>Indagine quantitativa e qualitativa sulla fruizione della Tv da parte dei bambini, con monitoraggio di attività didattiche mediaeducative nelle scuole.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sz="1800" i="1"/>
          </a:p>
          <a:p>
            <a:pPr>
              <a:lnSpc>
                <a:spcPct val="80000"/>
              </a:lnSpc>
            </a:pPr>
            <a:r>
              <a:rPr lang="it-IT" sz="1800" i="1"/>
              <a:t>Monitorate 10 scuole di Asti e provincia con un totale di 14.500 allievi di scuole primarie e secondarie di primo grado.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sz="1800" i="1"/>
          </a:p>
          <a:p>
            <a:pPr>
              <a:lnSpc>
                <a:spcPct val="80000"/>
              </a:lnSpc>
            </a:pPr>
            <a:r>
              <a:rPr lang="it-IT" sz="1800" i="1"/>
              <a:t>Risultati raccolti nel volume </a:t>
            </a:r>
            <a:r>
              <a:rPr lang="it-IT" sz="1800" b="1" i="1"/>
              <a:t>“Le trappole del verosimile-Tv dei ragazzi e qualità: analisi e proposte” </a:t>
            </a:r>
            <a:r>
              <a:rPr lang="it-IT" sz="1800" i="1"/>
              <a:t>hanno avuto una presentazione pubblica nazionale</a:t>
            </a:r>
            <a:r>
              <a:rPr lang="it-IT" sz="1800" b="1" i="1"/>
              <a:t> </a:t>
            </a:r>
            <a:r>
              <a:rPr lang="it-IT" sz="1800" i="1"/>
              <a:t>in</a:t>
            </a:r>
            <a:r>
              <a:rPr lang="it-IT" sz="1800" b="1" i="1"/>
              <a:t> Asti-ottobre 2009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sz="1800" i="1"/>
          </a:p>
          <a:p>
            <a:pPr>
              <a:lnSpc>
                <a:spcPct val="80000"/>
              </a:lnSpc>
            </a:pPr>
            <a:r>
              <a:rPr lang="it-IT" sz="1800" i="1"/>
              <a:t>Seguente elaborazione di una proposta di percorsi formativi didattici e laboratoriali dedicati ai docenti, allievi, ma anche alle famiglie, confluita nel “</a:t>
            </a:r>
            <a:r>
              <a:rPr lang="it-IT" sz="1800" b="1" i="1"/>
              <a:t>Teleintendo.”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/>
              <a:t>TELEINTENDO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b="1" i="1"/>
              <a:t>Obiettivi:</a:t>
            </a:r>
          </a:p>
          <a:p>
            <a:pPr>
              <a:lnSpc>
                <a:spcPct val="90000"/>
              </a:lnSpc>
            </a:pPr>
            <a:r>
              <a:rPr lang="it-IT" sz="2400" i="1"/>
              <a:t>costituzione centro documentazione e ricerca per educazione all’immagine televisiva</a:t>
            </a:r>
          </a:p>
          <a:p>
            <a:pPr>
              <a:lnSpc>
                <a:spcPct val="90000"/>
              </a:lnSpc>
            </a:pPr>
            <a:r>
              <a:rPr lang="it-IT" sz="2400" i="1"/>
              <a:t> attivazione percorsi formazione e curricoli didattici di “Tv education” per le scuole </a:t>
            </a:r>
          </a:p>
          <a:p>
            <a:pPr>
              <a:lnSpc>
                <a:spcPct val="90000"/>
              </a:lnSpc>
            </a:pPr>
            <a:r>
              <a:rPr lang="it-IT" sz="2400" i="1"/>
              <a:t>acquisizioni tecnologiche per realizzazione attività</a:t>
            </a:r>
          </a:p>
          <a:p>
            <a:pPr>
              <a:lnSpc>
                <a:spcPct val="90000"/>
              </a:lnSpc>
            </a:pPr>
            <a:r>
              <a:rPr lang="it-IT" sz="2400" i="1"/>
              <a:t>promozione manifestazioni, eventi, convegni sulla “TV education”</a:t>
            </a:r>
          </a:p>
          <a:p>
            <a:pPr>
              <a:lnSpc>
                <a:spcPct val="90000"/>
              </a:lnSpc>
            </a:pPr>
            <a:r>
              <a:rPr lang="it-IT" sz="2400" i="1"/>
              <a:t>pubblicazione testi, articoli e materiale vario.</a:t>
            </a:r>
          </a:p>
          <a:p>
            <a:pPr>
              <a:lnSpc>
                <a:spcPct val="90000"/>
              </a:lnSpc>
            </a:pPr>
            <a:r>
              <a:rPr lang="it-IT" sz="2400" i="1"/>
              <a:t>costituzione rete di relazioni , collaborazioni con enti e soggetti pubblici e privati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1912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2800" i="1"/>
              <a:t>Da 12 anni i partner del </a:t>
            </a:r>
            <a:r>
              <a:rPr lang="it-IT" sz="2800" b="1" i="1"/>
              <a:t>Teleintendo</a:t>
            </a:r>
            <a:r>
              <a:rPr lang="it-IT" sz="2800" i="1"/>
              <a:t> </a:t>
            </a:r>
            <a:r>
              <a:rPr lang="it-IT" sz="2800" b="1" i="1"/>
              <a:t>Rete di scuole, Università di Torino,-Facoltà di Scienze della</a:t>
            </a:r>
            <a:r>
              <a:rPr lang="it-IT" sz="2800" i="1"/>
              <a:t> </a:t>
            </a:r>
            <a:r>
              <a:rPr lang="it-IT" sz="2800" b="1" i="1"/>
              <a:t>Formazione, Comune di Torino-ITER, RAI, USR, CO.RE.COM Piemonte</a:t>
            </a:r>
            <a:r>
              <a:rPr lang="it-IT" sz="2800" i="1"/>
              <a:t> operano con modalità diverse sul territorio piemontese in attività educative ai linguaggi televisivi, espressivi e multimediali.</a:t>
            </a:r>
          </a:p>
          <a:p>
            <a:pPr>
              <a:lnSpc>
                <a:spcPct val="80000"/>
              </a:lnSpc>
            </a:pPr>
            <a:endParaRPr lang="it-IT" sz="2800" i="1"/>
          </a:p>
          <a:p>
            <a:pPr>
              <a:lnSpc>
                <a:spcPct val="80000"/>
              </a:lnSpc>
            </a:pPr>
            <a:r>
              <a:rPr lang="it-IT" sz="2800" i="1"/>
              <a:t>A </a:t>
            </a:r>
            <a:r>
              <a:rPr lang="it-IT" sz="2800" b="1" i="1"/>
              <a:t>Torino</a:t>
            </a:r>
            <a:r>
              <a:rPr lang="it-IT" sz="2800" i="1"/>
              <a:t> è nata la RADIO</a:t>
            </a:r>
          </a:p>
          <a:p>
            <a:pPr>
              <a:lnSpc>
                <a:spcPct val="80000"/>
              </a:lnSpc>
            </a:pPr>
            <a:endParaRPr lang="it-IT" sz="2800" b="1" i="1"/>
          </a:p>
          <a:p>
            <a:pPr>
              <a:lnSpc>
                <a:spcPct val="80000"/>
              </a:lnSpc>
            </a:pPr>
            <a:r>
              <a:rPr lang="it-IT" sz="2800" b="1" i="1"/>
              <a:t>Torino </a:t>
            </a:r>
            <a:r>
              <a:rPr lang="it-IT" sz="2800" i="1"/>
              <a:t>è riconosciuta Centro di eccellenza per l’educazione ai ragazzi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sz="2800" b="1" i="1"/>
          </a:p>
          <a:p>
            <a:pPr>
              <a:lnSpc>
                <a:spcPct val="80000"/>
              </a:lnSpc>
            </a:pPr>
            <a:r>
              <a:rPr lang="it-IT" sz="2800" b="1" i="1"/>
              <a:t>2016 Torino</a:t>
            </a:r>
            <a:r>
              <a:rPr lang="it-IT" sz="2800" i="1"/>
              <a:t>-Centro Europeo per la Cultura</a:t>
            </a:r>
            <a:r>
              <a:rPr lang="it-IT" sz="280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ogliera">
  <a:themeElements>
    <a:clrScheme name="Scogliera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Scogliera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cogliera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ogliera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ogliera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ogliera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ogliera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ogliera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ogliera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41</TotalTime>
  <Words>1126</Words>
  <Application>Microsoft Office PowerPoint</Application>
  <PresentationFormat>Presentazione su schermo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Scogliera</vt:lpstr>
      <vt:lpstr>CINQUE ANNI DI MEDIA EDUCATION IN PIEMONTE a cura di ADRIANA MARCHIA Commissario CO.RE.COM Piemonte 2006-2011</vt:lpstr>
      <vt:lpstr>Diapositiva 2</vt:lpstr>
      <vt:lpstr>Diapositiva 3</vt:lpstr>
      <vt:lpstr>Diapositiva 4</vt:lpstr>
      <vt:lpstr>TUTTINRETE Tavolo Interistituzionale e interprofessionale “Informazione e Minori”</vt:lpstr>
      <vt:lpstr>Seminari svolti</vt:lpstr>
      <vt:lpstr>PROGETTI CHE SOSTENGONO LA MEDIA EDUCATION</vt:lpstr>
      <vt:lpstr>TELEINTENDO</vt:lpstr>
      <vt:lpstr>Diapositiva 9</vt:lpstr>
      <vt:lpstr>“Teleintendo” sperimenta ed elabora nuovi percorsi didattici e metodologici per un uso corretto e responsabile della multimedialità con la  collaborazione di docenti di altre regioni nella rete del MED (Associazione Italiana di Educazione ai Media e alla Comunicazione).  “Teleintendo” opera anche in Asti e provincia dal 2008-2009 tramite Protocollo d’Intesa tra Rete di Scuole (11), MIUR-UST, Biblioteca Astense, Università di Torino, RAI, CO.RE.COM Piemonte. I prodotti delle scuole in rete sono presenti in forma laboratoriale alle Celebrazioni per i “150 anni” dell’Unità d’Italia presso le OGR di Torino.</vt:lpstr>
      <vt:lpstr>LOGOS - DIDATTICA DELLA COMUNICAZIONE DIDATTICA</vt:lpstr>
      <vt:lpstr>“OSSERVARE LA TV PER PRODURRE FORMAT DI QUALITÀ”  2010-2011</vt:lpstr>
      <vt:lpstr>Punti di forza del progetto: </vt:lpstr>
      <vt:lpstr>Diapositiva 14</vt:lpstr>
      <vt:lpstr>LA “MEDIA EDUCATION” NELL’EXTRASCUOLA</vt:lpstr>
      <vt:lpstr>“CERCARE NELLE ESPERIENZE QUOTIDIANE L’ALFABETO PER COMPORRE LE PAROLE CON LE QUALI RIPRESENTARE AL MONDO L’AMORE INFINITO DI DIO”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CINQUE ANNI DI MEDIA EDUCATION IN PIEMONTE a cura di ADRIANA MARCHIA Commissario CO.RE.COM Piemonte 2006-2011</dc:title>
  <dc:creator>catalano</dc:creator>
  <cp:lastModifiedBy>naspi</cp:lastModifiedBy>
  <cp:revision>11</cp:revision>
  <cp:lastPrinted>1601-01-01T00:00:00Z</cp:lastPrinted>
  <dcterms:created xsi:type="dcterms:W3CDTF">2011-09-26T16:23:47Z</dcterms:created>
  <dcterms:modified xsi:type="dcterms:W3CDTF">2011-11-11T15:27:45Z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